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3" r:id="rId3"/>
    <p:sldId id="274" r:id="rId4"/>
    <p:sldId id="264" r:id="rId5"/>
    <p:sldId id="265" r:id="rId6"/>
    <p:sldId id="257" r:id="rId7"/>
    <p:sldId id="269" r:id="rId8"/>
    <p:sldId id="263" r:id="rId9"/>
    <p:sldId id="258" r:id="rId10"/>
    <p:sldId id="259" r:id="rId11"/>
    <p:sldId id="267" r:id="rId12"/>
    <p:sldId id="270" r:id="rId13"/>
    <p:sldId id="260" r:id="rId14"/>
    <p:sldId id="256" r:id="rId15"/>
    <p:sldId id="272" r:id="rId16"/>
    <p:sldId id="271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53A4-B171-BE49-B775-BF4F6A0C1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A2B65-DEA8-784D-9102-0CE994E5C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35AE-F411-B04C-948C-4D91DB03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F872-FE33-D648-90E3-3471C3BA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DC99-2F50-EC42-B33B-A3049352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FD70-4EE1-E44A-8305-29A65FCC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C2550-478E-2246-93B4-98DE9A7B1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8C5AB-84CD-5C4D-B018-9E59E724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A48B-A756-3B40-B132-431D489C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3DB3A-1721-6745-AD09-E330A196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3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912F1-CD34-1143-9874-304CF5A47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27B97-AC1F-A040-801E-4F3A67A54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601D-86A3-2347-A4F7-81661C45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AFD8B-4EE4-F04D-B669-81F37E8B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F41E7-6FD5-DD48-869A-4D0390CD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51B6-A59C-9E40-8381-8D2D823A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4B85-9082-CC4F-9FF4-E19E8CCE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9F31-E95B-3A4A-A9F5-0FDCB84C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8135-FB69-2646-8344-2594A005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A4CA-459B-AF41-AF90-EBCCE778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AABE-55AA-E248-B8CD-C126912D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5B227-11F9-5D47-A47C-55BCE96D1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00FC-D984-3049-BFAA-6A994086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6266-A44F-3648-905E-F4AB3AA3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79F8-3F99-1A4D-8CC7-3133C129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DAFF-9E75-2549-8F35-989663D5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2132-3EA8-1247-BD5B-AB0530931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B2013-9A56-AD42-9F61-9DBE04094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3C15D-4C82-3643-9D34-4F37CD9A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49F22-4137-AE48-8A74-476445D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2B3DC-B599-FC41-8311-EF58508A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BE63-42B6-9F46-A7FF-3A4D9D74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7134E-7467-3C42-9C1A-88CF8C2EE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DCDBA-9389-774D-99B4-93F1B5AD8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21E08-355F-3343-A8F1-FE2B665A2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1872A-25DB-F547-B19A-A7F8E1581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637A4-D13F-994C-A81A-B5E6172E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A97FD-F282-B14C-B390-3DA72818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8CED5-A549-7541-BDF8-808F180B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1758-0340-5D40-83B6-8F65679D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18347-CA11-984D-97C9-C21AA3E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283F8-E1F8-9B40-B9F9-15174525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2E146-3045-4D47-B49E-368182A8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EF08C-4076-B240-924C-3016E002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D172B-6371-9E41-9DF0-7B6A0E78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4D104-97F9-2C42-A840-6EFF6763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DA8C-9DDD-0A41-ACF9-2E504073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CDD7-F6A6-3647-AA4C-5D9EEA52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477B-B751-204D-80C4-17F5821E1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4A108-047C-5841-A159-624CD892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859B3-5351-DC48-817A-A9784672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219F8-7A10-D441-9F36-0FD1EFA4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8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508E-6EE8-2945-BE3B-2B652D98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EA27F-35FC-F64B-B746-C722F113C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BCF2B-A260-8A44-A18E-10D318C69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61EB5-EDE9-FD49-8943-F51D281F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63AB6-EB83-3C49-9408-0F96A626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BBA47-D6A2-B34C-8517-A5BD90FA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94130-819A-B049-9910-7465FD31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BB714-EC91-8F42-B26A-F8F68CDA9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73DF-D871-BF42-8C86-E67B13D0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0560-1D9A-7540-9F41-1446DC07C52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EC651-2D8F-7D4A-BDD8-299627A81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1AB4-A468-DF45-954D-8660F2776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3C60-5BE4-0B43-90FE-1FB3BDD7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B98CC-87CC-CD4E-94DB-9F1DF14D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171450"/>
            <a:ext cx="73787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7DB2-4F98-2942-92C7-A2994F05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E7FE0-7A16-7149-AC5B-AF1E098A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4351338"/>
          </a:xfrm>
        </p:spPr>
        <p:txBody>
          <a:bodyPr/>
          <a:lstStyle/>
          <a:p>
            <a:r>
              <a:rPr lang="en-US" dirty="0"/>
              <a:t>Ultrasound</a:t>
            </a:r>
          </a:p>
          <a:p>
            <a:r>
              <a:rPr lang="en-US" dirty="0"/>
              <a:t>Blood test for elevate levels of D Dimers</a:t>
            </a:r>
          </a:p>
        </p:txBody>
      </p:sp>
    </p:spTree>
    <p:extLst>
      <p:ext uri="{BB962C8B-B14F-4D97-AF65-F5344CB8AC3E}">
        <p14:creationId xmlns:p14="http://schemas.microsoft.com/office/powerpoint/2010/main" val="59982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FA546-13FE-B34A-ABDE-0864F5E7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1022350"/>
            <a:ext cx="26035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A21BD-1DFE-7A4F-93A3-1B81004C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30" y="1456690"/>
            <a:ext cx="2578100" cy="331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00AAD7-0A10-2849-A4B1-DC26A6336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330" y="1551940"/>
            <a:ext cx="29591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2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B6539-09F7-C146-9B63-093ADDD0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Factors influencing choice of 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48A456-23E9-8B47-A5F1-4BD89852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IE" dirty="0"/>
              <a:t>How old you are</a:t>
            </a:r>
          </a:p>
          <a:p>
            <a:pPr fontAlgn="base"/>
            <a:r>
              <a:rPr lang="en-IE" dirty="0"/>
              <a:t>Your overall health and medical history</a:t>
            </a:r>
          </a:p>
          <a:p>
            <a:pPr fontAlgn="base"/>
            <a:r>
              <a:rPr lang="en-IE" dirty="0"/>
              <a:t>How sick you are</a:t>
            </a:r>
          </a:p>
          <a:p>
            <a:pPr fontAlgn="base"/>
            <a:r>
              <a:rPr lang="en-IE" dirty="0"/>
              <a:t>The location of the clot</a:t>
            </a:r>
          </a:p>
          <a:p>
            <a:pPr fontAlgn="base"/>
            <a:r>
              <a:rPr lang="en-IE" dirty="0"/>
              <a:t>How well you can handle specific medicines, procedures, or therapies</a:t>
            </a:r>
          </a:p>
          <a:p>
            <a:pPr fontAlgn="base"/>
            <a:r>
              <a:rPr lang="en-IE" dirty="0"/>
              <a:t>How long the condition is expected to last</a:t>
            </a:r>
          </a:p>
          <a:p>
            <a:pPr fontAlgn="base"/>
            <a:r>
              <a:rPr lang="en-IE" dirty="0"/>
              <a:t>Your opinion or preference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7EF8A3-11B9-534F-B204-110A9C8E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complications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2BCB3-58F8-1741-8A40-8DEFE1CC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embolus</a:t>
            </a:r>
          </a:p>
          <a:p>
            <a:r>
              <a:rPr lang="en-US" dirty="0"/>
              <a:t>Chronic venous insufficiency</a:t>
            </a:r>
          </a:p>
          <a:p>
            <a:r>
              <a:rPr lang="en-US" dirty="0"/>
              <a:t>Post-thrombotic syndrome</a:t>
            </a:r>
          </a:p>
        </p:txBody>
      </p:sp>
    </p:spTree>
    <p:extLst>
      <p:ext uri="{BB962C8B-B14F-4D97-AF65-F5344CB8AC3E}">
        <p14:creationId xmlns:p14="http://schemas.microsoft.com/office/powerpoint/2010/main" val="206258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2F9E5-83BB-D744-925E-B4203C80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34950"/>
            <a:ext cx="64389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877D8-1059-424D-B2AE-83668DCA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066800"/>
            <a:ext cx="26416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875F5-AAAE-BA41-88C8-878372B4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995680"/>
            <a:ext cx="3657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A7F1-9F6A-4643-8963-4C7D70D8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85CF-FE75-6749-9656-AA527FE4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IE" sz="2400" b="1" dirty="0"/>
              <a:t>Blood thinners (anticoagulant medicines).</a:t>
            </a:r>
            <a:r>
              <a:rPr lang="en-IE" sz="2400" dirty="0"/>
              <a:t> These medicines decrease the ability of the blood to clot. Examples of anticoagulants include warfarin and heparin. Other anticoagulants may also be used, including rivaroxaban, apixaban, dabigatran and enoxaparin. </a:t>
            </a:r>
          </a:p>
          <a:p>
            <a:pPr fontAlgn="base"/>
            <a:endParaRPr lang="en-IE" sz="2400" dirty="0"/>
          </a:p>
          <a:p>
            <a:pPr fontAlgn="base"/>
            <a:r>
              <a:rPr lang="en-IE" sz="2400" b="1" dirty="0"/>
              <a:t>Clot busters (fibrinolytics or thrombolytics). </a:t>
            </a:r>
            <a:r>
              <a:rPr lang="en-IE" sz="2400" dirty="0"/>
              <a:t>These medicines are used to break up clots.</a:t>
            </a:r>
          </a:p>
          <a:p>
            <a:pPr fontAlgn="base"/>
            <a:endParaRPr lang="en-IE" sz="2400" dirty="0"/>
          </a:p>
          <a:p>
            <a:pPr fontAlgn="base"/>
            <a:r>
              <a:rPr lang="en-IE" sz="2400" b="1" dirty="0"/>
              <a:t>Inferior vena cava filter.</a:t>
            </a:r>
            <a:r>
              <a:rPr lang="en-IE" sz="2400" dirty="0"/>
              <a:t> In some cases, a filter is placed in the vena cava (the large vein which returns blood from the body to the heart). This filter prevents clots from reaching the heart and lungs.</a:t>
            </a:r>
          </a:p>
          <a:p>
            <a:pPr marL="0" indent="0">
              <a:buNone/>
            </a:pPr>
            <a:br>
              <a:rPr lang="en-I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2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21C3-A0FB-2646-9E4A-04DA3D2B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3E4D8-D19E-F243-911E-BB56E50F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41528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 </a:t>
            </a:r>
            <a:r>
              <a:rPr lang="en-IE" dirty="0"/>
              <a:t>Anticoagulant medicines are given to certain patients having surgery to prevent blood clots.</a:t>
            </a:r>
          </a:p>
          <a:p>
            <a:pPr fontAlgn="base"/>
            <a:r>
              <a:rPr lang="en-IE" dirty="0"/>
              <a:t>Wiggling the toes and moving the ankles helps to prevent blood clots caused by long periods of sitting or lying down.</a:t>
            </a:r>
          </a:p>
          <a:p>
            <a:pPr fontAlgn="base"/>
            <a:r>
              <a:rPr lang="en-IE" dirty="0"/>
              <a:t>When you travel :  </a:t>
            </a:r>
          </a:p>
          <a:p>
            <a:pPr lvl="1" fontAlgn="base"/>
            <a:r>
              <a:rPr lang="en-IE" dirty="0"/>
              <a:t>Walk up and down the aisles (if traveling by plane or bus)</a:t>
            </a:r>
          </a:p>
          <a:p>
            <a:pPr lvl="1" fontAlgn="base"/>
            <a:r>
              <a:rPr lang="en-IE" dirty="0"/>
              <a:t>Stop about every hour and walk a little (if traveling by car)</a:t>
            </a:r>
          </a:p>
          <a:p>
            <a:pPr lvl="1" fontAlgn="base"/>
            <a:r>
              <a:rPr lang="en-IE" dirty="0"/>
              <a:t>While sitting, move your legs, ankles, and toes</a:t>
            </a:r>
          </a:p>
          <a:p>
            <a:pPr lvl="1" fontAlgn="base"/>
            <a:r>
              <a:rPr lang="en-IE" dirty="0"/>
              <a:t>Wear loose clothing</a:t>
            </a:r>
          </a:p>
          <a:p>
            <a:pPr lvl="1" fontAlgn="base"/>
            <a:r>
              <a:rPr lang="en-IE" dirty="0"/>
              <a:t>Limit the amount of alcohol you drink</a:t>
            </a:r>
          </a:p>
          <a:p>
            <a:pPr lvl="1" fontAlgn="base"/>
            <a:r>
              <a:rPr lang="en-IE" dirty="0"/>
              <a:t>Drink a lot of water and other healthy drinks</a:t>
            </a:r>
          </a:p>
          <a:p>
            <a:pPr fontAlgn="base"/>
            <a:r>
              <a:rPr lang="en-IE" dirty="0"/>
              <a:t>Compression stockings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9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629D7-96DD-C54B-A8F0-54B8DAA1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74" y="379514"/>
            <a:ext cx="36576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DD9EC-06A3-324E-A0A1-ED023F8F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59" y="0"/>
            <a:ext cx="6315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B92D9-3C5A-F247-B495-8AEC203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4" y="0"/>
            <a:ext cx="10664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5E85F-9A2A-7B4D-A35B-3FAC512B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92" y="0"/>
            <a:ext cx="4934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1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BC96-DFA8-AF4E-B6A8-AE38B620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r>
              <a:rPr lang="en-US" sz="3600" b="1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2FEC-5C6A-B540-A38E-75636043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760720"/>
          </a:xfrm>
        </p:spPr>
        <p:txBody>
          <a:bodyPr>
            <a:noAutofit/>
          </a:bodyPr>
          <a:lstStyle/>
          <a:p>
            <a:pPr fontAlgn="base"/>
            <a:r>
              <a:rPr lang="en-IE" sz="1800" dirty="0"/>
              <a:t>Overweight or obesity</a:t>
            </a:r>
          </a:p>
          <a:p>
            <a:pPr fontAlgn="base"/>
            <a:r>
              <a:rPr lang="en-IE" sz="1800" dirty="0"/>
              <a:t>Blood clotting disorder</a:t>
            </a:r>
          </a:p>
          <a:p>
            <a:pPr fontAlgn="base"/>
            <a:r>
              <a:rPr lang="en-IE" sz="1800" dirty="0"/>
              <a:t>Age over 60 years</a:t>
            </a:r>
          </a:p>
          <a:p>
            <a:pPr fontAlgn="base"/>
            <a:r>
              <a:rPr lang="en-IE" sz="1800" dirty="0"/>
              <a:t>Surgery</a:t>
            </a:r>
          </a:p>
          <a:p>
            <a:pPr fontAlgn="base"/>
            <a:r>
              <a:rPr lang="en-IE" sz="1800" dirty="0"/>
              <a:t>A long period of not moving, for example, when in the hospital or sitting on a long journey</a:t>
            </a:r>
          </a:p>
          <a:p>
            <a:pPr fontAlgn="base"/>
            <a:r>
              <a:rPr lang="en-IE" sz="1800" dirty="0"/>
              <a:t>Birth control pills or hormone replacement therapy</a:t>
            </a:r>
          </a:p>
          <a:p>
            <a:pPr fontAlgn="base"/>
            <a:r>
              <a:rPr lang="en-IE" sz="1800" dirty="0"/>
              <a:t>Certain diseases and conditions, such as: </a:t>
            </a:r>
          </a:p>
          <a:p>
            <a:pPr lvl="1" fontAlgn="base"/>
            <a:r>
              <a:rPr lang="en-IE" sz="1800" dirty="0"/>
              <a:t>Previous blood clot</a:t>
            </a:r>
          </a:p>
          <a:p>
            <a:pPr lvl="1" fontAlgn="base"/>
            <a:r>
              <a:rPr lang="en-IE" sz="1800" dirty="0"/>
              <a:t>Varicose veins</a:t>
            </a:r>
          </a:p>
          <a:p>
            <a:pPr lvl="1" fontAlgn="base"/>
            <a:r>
              <a:rPr lang="en-IE" sz="1800" dirty="0"/>
              <a:t>Heart problems, such as heart failure, or heart attack</a:t>
            </a:r>
          </a:p>
          <a:p>
            <a:pPr lvl="1" fontAlgn="base"/>
            <a:r>
              <a:rPr lang="en-IE" sz="1800" dirty="0"/>
              <a:t>Inflammatory bowel disease</a:t>
            </a:r>
          </a:p>
          <a:p>
            <a:pPr lvl="1" fontAlgn="base"/>
            <a:r>
              <a:rPr lang="en-IE" sz="1800" dirty="0"/>
              <a:t>Lupus, a disease of the immune system</a:t>
            </a:r>
          </a:p>
          <a:p>
            <a:pPr lvl="1" fontAlgn="base"/>
            <a:r>
              <a:rPr lang="en-IE" sz="1800" dirty="0"/>
              <a:t>Cancer and some cancer treatments</a:t>
            </a:r>
          </a:p>
          <a:p>
            <a:pPr fontAlgn="base"/>
            <a:r>
              <a:rPr lang="en-IE" sz="1800" dirty="0"/>
              <a:t>Paralysis</a:t>
            </a:r>
          </a:p>
          <a:p>
            <a:pPr fontAlgn="base"/>
            <a:r>
              <a:rPr lang="en-IE" sz="1800" dirty="0"/>
              <a:t>Pregnancy</a:t>
            </a:r>
          </a:p>
          <a:p>
            <a:pPr fontAlgn="base"/>
            <a:r>
              <a:rPr lang="en-IE" sz="1800" dirty="0"/>
              <a:t>Having a central venous catheter, for example, in a large vein in the chest</a:t>
            </a:r>
          </a:p>
          <a:p>
            <a:pPr marL="0" indent="0">
              <a:buNone/>
            </a:pPr>
            <a:br>
              <a:rPr lang="en-IE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761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95468-799B-B44D-B086-BDC0B1B0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61950"/>
            <a:ext cx="71247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21EC68-027D-1644-9AFF-3045609E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577850"/>
            <a:ext cx="93726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9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07C087-B4AF-874F-85FF-244C949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997F7-A724-C048-AEB9-4A4B54FBF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  <a:p>
            <a:r>
              <a:rPr lang="en-US" dirty="0"/>
              <a:t>Swelling</a:t>
            </a:r>
          </a:p>
          <a:p>
            <a:r>
              <a:rPr lang="en-US" dirty="0"/>
              <a:t>Redness</a:t>
            </a:r>
          </a:p>
          <a:p>
            <a:r>
              <a:rPr lang="en-US" dirty="0"/>
              <a:t>Severe breathlessness or collapse (if a pulmonary embolus occurs)</a:t>
            </a:r>
          </a:p>
        </p:txBody>
      </p:sp>
    </p:spTree>
    <p:extLst>
      <p:ext uri="{BB962C8B-B14F-4D97-AF65-F5344CB8AC3E}">
        <p14:creationId xmlns:p14="http://schemas.microsoft.com/office/powerpoint/2010/main" val="208747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406</Words>
  <Application>Microsoft Macintosh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</vt:lpstr>
      <vt:lpstr>PowerPoint Presentation</vt:lpstr>
      <vt:lpstr>PowerPoint Presentation</vt:lpstr>
      <vt:lpstr>symptoms</vt:lpstr>
      <vt:lpstr>Diagnosis</vt:lpstr>
      <vt:lpstr>PowerPoint Presentation</vt:lpstr>
      <vt:lpstr>PowerPoint Presentation</vt:lpstr>
      <vt:lpstr>Factors influencing choice of treatment</vt:lpstr>
      <vt:lpstr>complications</vt:lpstr>
      <vt:lpstr>PowerPoint Presentation</vt:lpstr>
      <vt:lpstr>PowerPoint Presentation</vt:lpstr>
      <vt:lpstr>Treatment</vt:lpstr>
      <vt:lpstr>Prevention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</dc:title>
  <dc:creator>Microsoft Office User</dc:creator>
  <cp:lastModifiedBy>Microsoft Office User</cp:lastModifiedBy>
  <cp:revision>5</cp:revision>
  <dcterms:created xsi:type="dcterms:W3CDTF">2022-02-10T22:40:44Z</dcterms:created>
  <dcterms:modified xsi:type="dcterms:W3CDTF">2022-02-11T16:38:07Z</dcterms:modified>
</cp:coreProperties>
</file>