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57" r:id="rId4"/>
    <p:sldId id="258" r:id="rId5"/>
    <p:sldId id="256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46"/>
    <p:restoredTop sz="94627"/>
  </p:normalViewPr>
  <p:slideViewPr>
    <p:cSldViewPr snapToGrid="0" snapToObjects="1">
      <p:cViewPr varScale="1">
        <p:scale>
          <a:sx n="211" d="100"/>
          <a:sy n="211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B2D9-E5CD-0A47-8BB8-950BB6C6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2F88C-43C1-D242-8E44-DF6A8FDAB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868B-3623-9E45-B47F-1DDD8FE8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5E6D-EB40-244F-A539-36171387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12118-B102-044D-892A-50FF4F3B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73B9-99A5-F647-8484-3D1F2D54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ABCF5-E479-EE42-94E0-0C255015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E68C8-3DDC-1948-B3E2-7B0765EA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395C5-E860-3C42-9D4A-5D5163FC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C216-6162-0A41-A42E-D4348C40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F96A0-F3D1-3148-B3AA-92422DF39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E2C8B-131D-BD4F-A569-7FDCDF831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8639A-05D8-7F4F-A1A1-81A4E073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8E24-0D49-9E44-82F7-479296C4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2531-E727-DD48-BF83-FD388AE6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C59C-F6FC-B346-A6E7-4F8A4683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E843-B699-E244-AA91-77439B7B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623B-D82D-114E-83B8-05EEE353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14F5-CC3D-C64D-9AC1-A06D06C3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CA74-CE5B-6646-8C6F-40F0D20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39D1-3279-054E-8CA7-4BB931E0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88E-BD8D-DE43-9B2A-87261124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056D-1B3C-3842-8998-DDA98A1D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266B2-B2D3-4D4E-82BA-D2D3D127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37CC-2E68-734D-8B82-19F72F78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049B-6341-7843-B6FD-ABC2505D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32CB-968F-7045-B54C-CBDBDB23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82F5-6E85-7C43-AB96-4B6B4D176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2FDF-3A3F-D141-A8D0-1E548FA3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9AF74-6FBD-6E4C-9F97-2FD6F91E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1595F-7E9D-614F-AB28-C64EB6EC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699C-66C5-6546-9E1E-3D8FAE0F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7EE4-06FC-3841-BC61-FC10267F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4798B-7CB9-F149-84AE-9E06AAE18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C9184-DAE2-144F-98A2-C83C1AA76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7C49A-4980-A347-B521-0A2B86084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C1ACA-6A10-6A46-9F42-404F467C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2ADBB-1581-5E49-A1FF-945A3DD9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05B8E-C546-C644-8F41-49CBA9D5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A79F-AF36-9541-8759-DD317175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14E25-7A59-D54E-84BD-78120D4F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88BFB-D2DC-7D4D-B39F-E2CDBD29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AA530-1EC6-6D40-AE6E-97321403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2488F-3638-AC49-9F33-6903ECA5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596B8-615E-464D-A9A7-64BED901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EC6F0-C097-404C-B783-04F46B09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0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4F4C-C728-9A49-899B-C7F2F3BA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A270-0C06-9842-8F15-F8FD8C7CD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E9B58-5E86-AF41-806B-1A0FD0055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11C6-7FCB-874A-84ED-CD8B8CFD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AACFE-71B3-0B48-8ED6-0DC940FB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B42D3-329D-AD4D-9335-8C38FE7A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95FA-E4E8-7B49-98DD-1C2C3C46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6FD3D-0F8E-C34C-A1D6-81D9231AD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54980-53BA-F042-8F30-0B4BD9A6F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D017A-2DA1-CE41-8EE1-1963493A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CC495-C122-4549-AFCF-7D2B8B52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936BD-A5E6-BE4F-8FC6-2626363A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9F526-E5B3-3540-AFC3-B911D8A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FCD8C-9EEF-5441-A082-A6204B66E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C9A-4700-EA4C-9282-305CEE60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0F6D-F181-2B41-A8C6-3F5CF9B93B41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DCE8-2ABC-1B42-B068-0305E282D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0454-1477-A248-9BF5-3A74BD3FE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92B5-8919-3244-A862-28F44960C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8DAE3F-36E1-894F-A826-B4B47AC39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Knee osteoarthritis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D46B0D-0E97-B444-80D3-5832439E6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4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F9436-79F7-6842-9F64-F0EB24F72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663700"/>
            <a:ext cx="62992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E763F-A84A-814B-86D6-C338E669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39" y="0"/>
            <a:ext cx="4019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0EE44-1D36-CB46-96C4-1C32B773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1727200"/>
            <a:ext cx="69469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05BE6-4F06-0548-A6C8-AD1E7C15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803400"/>
            <a:ext cx="7264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5FED-3449-5A42-827B-1D0998D5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838B-67D2-494B-A098-AA2EF246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swelling</a:t>
            </a:r>
          </a:p>
          <a:p>
            <a:r>
              <a:rPr lang="en-US" dirty="0"/>
              <a:t>Stiffness</a:t>
            </a:r>
          </a:p>
          <a:p>
            <a:r>
              <a:rPr lang="en-US" dirty="0"/>
              <a:t>Limping</a:t>
            </a:r>
          </a:p>
          <a:p>
            <a:r>
              <a:rPr lang="en-US" dirty="0"/>
              <a:t>Heat and redness</a:t>
            </a:r>
          </a:p>
          <a:p>
            <a:r>
              <a:rPr lang="en-US" dirty="0"/>
              <a:t>Noise / creaking</a:t>
            </a:r>
          </a:p>
        </p:txBody>
      </p:sp>
    </p:spTree>
    <p:extLst>
      <p:ext uri="{BB962C8B-B14F-4D97-AF65-F5344CB8AC3E}">
        <p14:creationId xmlns:p14="http://schemas.microsoft.com/office/powerpoint/2010/main" val="399010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4F67-0E40-564E-9467-C77C0B77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C7F4-6503-304A-ACBC-C33CDC3C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Previous injury</a:t>
            </a:r>
          </a:p>
          <a:p>
            <a:r>
              <a:rPr lang="en-US" dirty="0"/>
              <a:t>Family history</a:t>
            </a:r>
          </a:p>
          <a:p>
            <a:r>
              <a:rPr lang="en-US" dirty="0"/>
              <a:t>Some other medical conditions (</a:t>
            </a:r>
            <a:r>
              <a:rPr lang="en-US" dirty="0" err="1"/>
              <a:t>e.g</a:t>
            </a:r>
            <a:r>
              <a:rPr lang="en-US" dirty="0"/>
              <a:t> rheumatoid arthritis)</a:t>
            </a:r>
          </a:p>
          <a:p>
            <a:r>
              <a:rPr lang="en-US" dirty="0"/>
              <a:t>Sepsis / infection</a:t>
            </a:r>
          </a:p>
          <a:p>
            <a:r>
              <a:rPr lang="en-US" dirty="0"/>
              <a:t>BMI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A656-AD9E-5E4F-BC51-99F1681B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B318-533B-764E-80FA-46C1ED656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ROM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Palpable crepitus</a:t>
            </a:r>
          </a:p>
          <a:p>
            <a:r>
              <a:rPr lang="en-US" dirty="0"/>
              <a:t>Tenderness over joint lines</a:t>
            </a:r>
          </a:p>
        </p:txBody>
      </p:sp>
    </p:spTree>
    <p:extLst>
      <p:ext uri="{BB962C8B-B14F-4D97-AF65-F5344CB8AC3E}">
        <p14:creationId xmlns:p14="http://schemas.microsoft.com/office/powerpoint/2010/main" val="332183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01BF-BBD0-A54D-B274-0C478E76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CCF4-02DB-FC47-811B-1241CE89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</a:t>
            </a:r>
          </a:p>
          <a:p>
            <a:r>
              <a:rPr lang="en-US" dirty="0"/>
              <a:t>Physio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Surgery</a:t>
            </a:r>
          </a:p>
          <a:p>
            <a:r>
              <a:rPr lang="en-US" dirty="0"/>
              <a:t>Washout</a:t>
            </a:r>
          </a:p>
          <a:p>
            <a:r>
              <a:rPr lang="en-US" dirty="0"/>
              <a:t>Knee replacement</a:t>
            </a:r>
          </a:p>
        </p:txBody>
      </p:sp>
    </p:spTree>
    <p:extLst>
      <p:ext uri="{BB962C8B-B14F-4D97-AF65-F5344CB8AC3E}">
        <p14:creationId xmlns:p14="http://schemas.microsoft.com/office/powerpoint/2010/main" val="426107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Macintosh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Knee osteoarthritis</vt:lpstr>
      <vt:lpstr>PowerPoint Presentation</vt:lpstr>
      <vt:lpstr>PowerPoint Presentation</vt:lpstr>
      <vt:lpstr>PowerPoint Presentation</vt:lpstr>
      <vt:lpstr>PowerPoint Presentation</vt:lpstr>
      <vt:lpstr>symptoms</vt:lpstr>
      <vt:lpstr>Risk factors</vt:lpstr>
      <vt:lpstr>Exam findings</vt:lpstr>
      <vt:lpstr>treatment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Noel McCaffrey</cp:lastModifiedBy>
  <cp:revision>3</cp:revision>
  <dcterms:created xsi:type="dcterms:W3CDTF">2022-01-28T16:44:22Z</dcterms:created>
  <dcterms:modified xsi:type="dcterms:W3CDTF">2022-01-31T17:21:11Z</dcterms:modified>
  <cp:category/>
</cp:coreProperties>
</file>