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57" r:id="rId5"/>
    <p:sldId id="266" r:id="rId6"/>
    <p:sldId id="263" r:id="rId7"/>
    <p:sldId id="264" r:id="rId8"/>
    <p:sldId id="267" r:id="rId9"/>
    <p:sldId id="262" r:id="rId10"/>
    <p:sldId id="261" r:id="rId11"/>
    <p:sldId id="259" r:id="rId12"/>
    <p:sldId id="260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8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19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FF76-6617-F44E-8891-4569BA24B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1BC00-C814-2649-BC64-B97CA7D7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ED691-D2FE-9A45-8E41-DDBDB488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D8711-E9EB-D849-88B2-178D50C8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ECF07-1510-FA45-88CC-FE0809AD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EC84-8104-7E49-84AC-C1FCE05F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CFA45-173A-EB45-BBFD-5C3D0D5BF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B618-3B70-4945-B23D-D169BFB3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1390-F115-8F43-8215-FD555F27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A127-51AA-8E40-BBA5-95ED5B02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4918B-5BE2-B542-93B1-E02BF6E8C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7DAE2-1CD8-B540-83CE-970ACCB25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169EE-B690-4C4A-9587-58396E86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D8A63-C451-7B4A-AC6D-3760C7BA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6BE05-CF32-6440-820A-A400662F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C848-4687-8F45-9DE2-362254C6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3A8E7-3543-634B-B053-1916DF343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67A9B-39FC-6B49-BFEC-3E8F398C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3B85D-0D18-9E49-8325-924BAD4C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DBA8-0EB2-9141-A6D3-6B107421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CC5-D533-CD4C-8E8C-DCAB7D10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7536-76EF-2248-9CEB-9EAC03DBD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E670-A384-BF4F-83A8-C61209E0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1926-2330-5A41-9642-E18E6CE6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F914-A184-D74C-87FF-AF420705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21AD-0F85-6046-A15E-601D9BE9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89BBD-52A9-5148-A794-BB15AC8F1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9AEBD-0571-5849-A8E0-A9593443A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AE70B-DFA6-9445-B223-D8A8615E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1B949-DC3F-2B4C-AB49-1BF5F438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357DA-2EFA-A542-853B-6C6421C2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2AE1-D13F-2E46-9C6E-7D28A07B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EC764-620E-2C48-B42B-39B64618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3DCB1-09C7-E946-8278-B15EF228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500E-D8E1-2747-9FE1-8A951842B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CADCF-FF2E-CF42-AF9E-A160C7F93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3C022-53AF-0A46-AAE5-A9CD75C4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7C46E-A41F-CA42-A81F-23157A53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B58FD-A6BF-8D4B-AAAD-E827899E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D7BE-6530-A74A-AC09-45FB996C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F7C62-0D94-EA47-803C-A07A2B1E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737B0-B872-6D44-982B-ADA024E6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2CD0A-ED6B-794E-B389-F61A6EE2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0B89D-29CB-F543-9F5C-9C438E5F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4708D-9B10-6242-A41B-096CB64E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598A-6FC7-BA4E-BCE7-44B82D90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110B-FFB3-9B43-9158-F3239716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D2E96-32B4-CB44-AFFC-340B9F6E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1A7DD-DDD9-A048-B4DA-87A19A0F2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A700A-DAC8-0146-9BDF-6FE2C1A9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F201C-CA22-E344-AF13-6BE66B12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45A9-EECA-6749-BB7E-CE608B8E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6977-AA54-DF40-96A5-3A9B6B28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4A0B5-ADCD-994D-B019-4445FE992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788D9-333D-6F4C-9D8A-4F686B50B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1CEA4-0988-334F-90B5-6183F5DA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A786C-BC6D-C446-996F-D770247D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5FE77-5A1B-854B-99CA-C7BC308E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2C198-2358-0B4E-A8A9-6E759B69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A0725-4FDC-2245-A320-63C8835E8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33F32-0409-CB41-A5D3-4639FFEBE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673C-E549-A248-8354-7C3182E89168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6001-AE2F-D543-8A29-8A643F601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E8A0-F254-E342-BCEF-ADCFF2B2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53F9-4440-0047-984B-CD2C4A9C3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AA91-0D0D-3B45-982E-69EB0D240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Thigh 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8DBE2-9CB3-BA42-9A90-880A5F49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0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4E2F9-0744-794E-B126-15E6CD11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403350"/>
            <a:ext cx="2933700" cy="405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AF02E-2203-7B48-85E0-15BFF3C417AC}"/>
              </a:ext>
            </a:extLst>
          </p:cNvPr>
          <p:cNvSpPr txBox="1"/>
          <p:nvPr/>
        </p:nvSpPr>
        <p:spPr>
          <a:xfrm>
            <a:off x="731520" y="2783840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myositis</a:t>
            </a:r>
          </a:p>
        </p:txBody>
      </p:sp>
    </p:spTree>
    <p:extLst>
      <p:ext uri="{BB962C8B-B14F-4D97-AF65-F5344CB8AC3E}">
        <p14:creationId xmlns:p14="http://schemas.microsoft.com/office/powerpoint/2010/main" val="93020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5E8DF-F467-6045-93E0-1C73207B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22" y="0"/>
            <a:ext cx="180287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81A2D-F31C-7844-A215-4B72806C5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220980"/>
            <a:ext cx="3035300" cy="607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9EB1E-CE16-B245-88A9-CD8EFAC8CC8B}"/>
              </a:ext>
            </a:extLst>
          </p:cNvPr>
          <p:cNvSpPr txBox="1"/>
          <p:nvPr/>
        </p:nvSpPr>
        <p:spPr>
          <a:xfrm>
            <a:off x="4947920" y="2611120"/>
            <a:ext cx="235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118069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4ECCC-4CF2-364C-B4E5-B22B7568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8189BC-3FC1-BC42-B08B-0ACEDECCA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63" y="0"/>
            <a:ext cx="5415017" cy="3768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A9476-C2A0-B048-99D9-EC67F46B3605}"/>
              </a:ext>
            </a:extLst>
          </p:cNvPr>
          <p:cNvSpPr txBox="1"/>
          <p:nvPr/>
        </p:nvSpPr>
        <p:spPr>
          <a:xfrm>
            <a:off x="2336800" y="503936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osteosarcoma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15F1F-2104-9E4A-9503-F56EC67C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20" y="60444"/>
            <a:ext cx="4597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2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7BF9A-B338-D247-A928-1573D24DF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0" y="361950"/>
            <a:ext cx="4178300" cy="613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B45674-76A0-334A-B4B5-3FBAF31485A8}"/>
              </a:ext>
            </a:extLst>
          </p:cNvPr>
          <p:cNvSpPr txBox="1"/>
          <p:nvPr/>
        </p:nvSpPr>
        <p:spPr>
          <a:xfrm>
            <a:off x="499462" y="2312894"/>
            <a:ext cx="318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Trochanteric pain syndrome</a:t>
            </a:r>
          </a:p>
        </p:txBody>
      </p:sp>
    </p:spTree>
    <p:extLst>
      <p:ext uri="{BB962C8B-B14F-4D97-AF65-F5344CB8AC3E}">
        <p14:creationId xmlns:p14="http://schemas.microsoft.com/office/powerpoint/2010/main" val="271315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93324-ADB4-FE43-B56C-9BF343A0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282702"/>
            <a:ext cx="4572000" cy="598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290B4-3ED1-1C4F-8FD9-92F5BF174D70}"/>
              </a:ext>
            </a:extLst>
          </p:cNvPr>
          <p:cNvSpPr txBox="1"/>
          <p:nvPr/>
        </p:nvSpPr>
        <p:spPr>
          <a:xfrm>
            <a:off x="6419088" y="1673352"/>
            <a:ext cx="452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Tingling and pain beneath skin</a:t>
            </a:r>
          </a:p>
          <a:p>
            <a:r>
              <a:rPr lang="en-US" dirty="0"/>
              <a:t>          Rash</a:t>
            </a:r>
          </a:p>
          <a:p>
            <a:r>
              <a:rPr lang="en-US" dirty="0"/>
              <a:t>          Blisters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430AFF-32A4-A94C-9571-7D1F62ED0782}"/>
              </a:ext>
            </a:extLst>
          </p:cNvPr>
          <p:cNvCxnSpPr/>
          <p:nvPr/>
        </p:nvCxnSpPr>
        <p:spPr>
          <a:xfrm>
            <a:off x="6537960" y="2135017"/>
            <a:ext cx="3566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1973F0-6024-CC4C-99C4-2690840F8B6B}"/>
              </a:ext>
            </a:extLst>
          </p:cNvPr>
          <p:cNvCxnSpPr/>
          <p:nvPr/>
        </p:nvCxnSpPr>
        <p:spPr>
          <a:xfrm>
            <a:off x="6537960" y="2424577"/>
            <a:ext cx="3566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DB3CE3-E94C-A045-9C5D-9258ECC19B51}"/>
              </a:ext>
            </a:extLst>
          </p:cNvPr>
          <p:cNvSpPr txBox="1"/>
          <p:nvPr/>
        </p:nvSpPr>
        <p:spPr>
          <a:xfrm>
            <a:off x="6419088" y="978408"/>
            <a:ext cx="255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shingles</a:t>
            </a:r>
          </a:p>
        </p:txBody>
      </p:sp>
    </p:spTree>
    <p:extLst>
      <p:ext uri="{BB962C8B-B14F-4D97-AF65-F5344CB8AC3E}">
        <p14:creationId xmlns:p14="http://schemas.microsoft.com/office/powerpoint/2010/main" val="25904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8F5EC-1932-6140-B829-C21DCEB2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539750"/>
            <a:ext cx="6731000" cy="5778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237816-F015-F642-B749-1F611DE506CF}"/>
              </a:ext>
            </a:extLst>
          </p:cNvPr>
          <p:cNvSpPr/>
          <p:nvPr/>
        </p:nvSpPr>
        <p:spPr>
          <a:xfrm>
            <a:off x="3450132" y="3526971"/>
            <a:ext cx="676195" cy="960505"/>
          </a:xfrm>
          <a:prstGeom prst="roundRect">
            <a:avLst/>
          </a:prstGeom>
          <a:solidFill>
            <a:schemeClr val="accent1">
              <a:alpha val="6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C13DFA-B4E0-A740-9CC8-869D6FA59417}"/>
              </a:ext>
            </a:extLst>
          </p:cNvPr>
          <p:cNvSpPr/>
          <p:nvPr/>
        </p:nvSpPr>
        <p:spPr>
          <a:xfrm>
            <a:off x="5883819" y="3526970"/>
            <a:ext cx="676195" cy="960505"/>
          </a:xfrm>
          <a:prstGeom prst="roundRect">
            <a:avLst/>
          </a:prstGeom>
          <a:solidFill>
            <a:schemeClr val="accent1">
              <a:alpha val="6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6C6E6C-08B7-004A-BADF-E2644AA8ECD5}"/>
              </a:ext>
            </a:extLst>
          </p:cNvPr>
          <p:cNvSpPr/>
          <p:nvPr/>
        </p:nvSpPr>
        <p:spPr>
          <a:xfrm>
            <a:off x="7429814" y="3603957"/>
            <a:ext cx="676195" cy="960505"/>
          </a:xfrm>
          <a:prstGeom prst="roundRect">
            <a:avLst/>
          </a:prstGeom>
          <a:solidFill>
            <a:schemeClr val="accent1">
              <a:alpha val="6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93324-ADB4-FE43-B56C-9BF343A0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04" y="337566"/>
            <a:ext cx="4572000" cy="5981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FD4B3-A29A-704B-8F77-F3F93165C136}"/>
              </a:ext>
            </a:extLst>
          </p:cNvPr>
          <p:cNvSpPr txBox="1"/>
          <p:nvPr/>
        </p:nvSpPr>
        <p:spPr>
          <a:xfrm>
            <a:off x="8586216" y="2304288"/>
            <a:ext cx="277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What’s this ?</a:t>
            </a:r>
          </a:p>
        </p:txBody>
      </p:sp>
    </p:spTree>
    <p:extLst>
      <p:ext uri="{BB962C8B-B14F-4D97-AF65-F5344CB8AC3E}">
        <p14:creationId xmlns:p14="http://schemas.microsoft.com/office/powerpoint/2010/main" val="379361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19049B-8BB0-9E4F-BFE0-3DCDD70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154503"/>
            <a:ext cx="10515600" cy="743149"/>
          </a:xfrm>
        </p:spPr>
        <p:txBody>
          <a:bodyPr/>
          <a:lstStyle/>
          <a:p>
            <a:r>
              <a:rPr lang="en-US" b="1" dirty="0"/>
              <a:t>Causes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0F754-E029-8046-B846-4890E90114C9}"/>
              </a:ext>
            </a:extLst>
          </p:cNvPr>
          <p:cNvSpPr txBox="1"/>
          <p:nvPr/>
        </p:nvSpPr>
        <p:spPr>
          <a:xfrm>
            <a:off x="1046480" y="1090524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D3F46-C54E-2048-A1C6-B5866E858658}"/>
              </a:ext>
            </a:extLst>
          </p:cNvPr>
          <p:cNvSpPr txBox="1"/>
          <p:nvPr/>
        </p:nvSpPr>
        <p:spPr>
          <a:xfrm>
            <a:off x="9245600" y="1090524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5AFF7-23B1-3A40-8E77-CECF57CB1E52}"/>
              </a:ext>
            </a:extLst>
          </p:cNvPr>
          <p:cNvSpPr txBox="1"/>
          <p:nvPr/>
        </p:nvSpPr>
        <p:spPr>
          <a:xfrm>
            <a:off x="8549640" y="1864587"/>
            <a:ext cx="324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Hip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Lumbar spine (front or back)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Nerve entrapment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Meralgia </a:t>
            </a:r>
            <a:r>
              <a:rPr lang="en-US" dirty="0" err="1"/>
              <a:t>paresthetica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FAA37-9F93-5848-ABC3-4186AAA7229E}"/>
              </a:ext>
            </a:extLst>
          </p:cNvPr>
          <p:cNvSpPr txBox="1"/>
          <p:nvPr/>
        </p:nvSpPr>
        <p:spPr>
          <a:xfrm>
            <a:off x="279400" y="1834107"/>
            <a:ext cx="302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Trauma (</a:t>
            </a:r>
            <a:r>
              <a:rPr lang="en-US" dirty="0" err="1"/>
              <a:t>incl</a:t>
            </a:r>
            <a:r>
              <a:rPr lang="en-US" dirty="0"/>
              <a:t> fracture)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tumour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6B8E8-A713-A848-AC23-18E57CF0071D}"/>
              </a:ext>
            </a:extLst>
          </p:cNvPr>
          <p:cNvSpPr txBox="1"/>
          <p:nvPr/>
        </p:nvSpPr>
        <p:spPr>
          <a:xfrm>
            <a:off x="279400" y="3708400"/>
            <a:ext cx="2814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Muscle / tendon / ligament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Myositis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Quads tendonitis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Iliotibial band syndrome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D00C5-BB54-974A-AD3F-34C4608806B7}"/>
              </a:ext>
            </a:extLst>
          </p:cNvPr>
          <p:cNvSpPr txBox="1"/>
          <p:nvPr/>
        </p:nvSpPr>
        <p:spPr>
          <a:xfrm>
            <a:off x="4226560" y="1834107"/>
            <a:ext cx="3393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Blood vessels / blood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Clots in arteries or veins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Phlebitis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Claudication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992B5-006D-704B-AA6E-FAFCD041E1B5}"/>
              </a:ext>
            </a:extLst>
          </p:cNvPr>
          <p:cNvSpPr txBox="1"/>
          <p:nvPr/>
        </p:nvSpPr>
        <p:spPr>
          <a:xfrm>
            <a:off x="4196080" y="3708400"/>
            <a:ext cx="323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Nerves</a:t>
            </a:r>
          </a:p>
          <a:p>
            <a:r>
              <a:rPr lang="en-US" dirty="0"/>
              <a:t>Neuropathy</a:t>
            </a:r>
          </a:p>
          <a:p>
            <a:r>
              <a:rPr lang="en-US" dirty="0"/>
              <a:t>neuroma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12A6D-FCCE-564D-A0DA-ACB4305E9201}"/>
              </a:ext>
            </a:extLst>
          </p:cNvPr>
          <p:cNvSpPr txBox="1"/>
          <p:nvPr/>
        </p:nvSpPr>
        <p:spPr>
          <a:xfrm>
            <a:off x="4226560" y="5193792"/>
            <a:ext cx="314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Dermatitis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Burn injury</a:t>
            </a:r>
          </a:p>
        </p:txBody>
      </p:sp>
    </p:spTree>
    <p:extLst>
      <p:ext uri="{BB962C8B-B14F-4D97-AF65-F5344CB8AC3E}">
        <p14:creationId xmlns:p14="http://schemas.microsoft.com/office/powerpoint/2010/main" val="43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5388A-F207-F947-8793-B137D8DF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051050"/>
            <a:ext cx="5080000" cy="275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1F09B-B2B4-494D-B79A-B727D11AC152}"/>
              </a:ext>
            </a:extLst>
          </p:cNvPr>
          <p:cNvSpPr txBox="1"/>
          <p:nvPr/>
        </p:nvSpPr>
        <p:spPr>
          <a:xfrm>
            <a:off x="4533580" y="5486400"/>
            <a:ext cx="326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Hip arthritis</a:t>
            </a:r>
          </a:p>
        </p:txBody>
      </p:sp>
    </p:spTree>
    <p:extLst>
      <p:ext uri="{BB962C8B-B14F-4D97-AF65-F5344CB8AC3E}">
        <p14:creationId xmlns:p14="http://schemas.microsoft.com/office/powerpoint/2010/main" val="12569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2CF13-78CB-B64B-A31B-164881A9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04" y="0"/>
            <a:ext cx="63463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39D044-87E2-A84F-A763-EFACC73A90CE}"/>
              </a:ext>
            </a:extLst>
          </p:cNvPr>
          <p:cNvSpPr txBox="1"/>
          <p:nvPr/>
        </p:nvSpPr>
        <p:spPr>
          <a:xfrm>
            <a:off x="284309" y="4149378"/>
            <a:ext cx="252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sciatica</a:t>
            </a:r>
          </a:p>
        </p:txBody>
      </p:sp>
    </p:spTree>
    <p:extLst>
      <p:ext uri="{BB962C8B-B14F-4D97-AF65-F5344CB8AC3E}">
        <p14:creationId xmlns:p14="http://schemas.microsoft.com/office/powerpoint/2010/main" val="323057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22D52-0E3D-BC45-96BB-74B59581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117600"/>
            <a:ext cx="71882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E87E5-92A4-D949-ABEA-EC583FBA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381000"/>
            <a:ext cx="5130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59130-F94B-B944-A28C-85F11364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48" y="1122462"/>
            <a:ext cx="4409971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B0D90-C24E-6948-91A9-B8C00877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04" y="1122462"/>
            <a:ext cx="3758345" cy="41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3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80</Words>
  <Application>Microsoft Macintosh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Thigh Pain</vt:lpstr>
      <vt:lpstr>PowerPoint Presentation</vt:lpstr>
      <vt:lpstr>PowerPoint Presentation</vt:lpstr>
      <vt:lpstr>Causes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Thigh Pain</dc:title>
  <dc:creator>Microsoft Office User</dc:creator>
  <cp:lastModifiedBy>Microsoft Office User</cp:lastModifiedBy>
  <cp:revision>9</cp:revision>
  <dcterms:created xsi:type="dcterms:W3CDTF">2022-03-04T14:32:04Z</dcterms:created>
  <dcterms:modified xsi:type="dcterms:W3CDTF">2022-03-04T16:43:38Z</dcterms:modified>
</cp:coreProperties>
</file>