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2" r:id="rId4"/>
    <p:sldId id="261" r:id="rId5"/>
    <p:sldId id="260" r:id="rId6"/>
    <p:sldId id="257" r:id="rId7"/>
    <p:sldId id="256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638-46AA-034F-96FD-9125A0D67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69966-E01A-D844-8F60-5E0C43FFA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46BCB-44A3-7440-912F-0BD06EAD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39E5-AC28-B546-AE69-D4A49897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81415-D4D7-FB47-B01D-319EA979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7AA9-D9B5-D14E-9640-EBB9CF01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FF482-855C-7D4C-A42E-B65C5379E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7961-11AC-6445-A3C1-8084B212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04D4-DDB0-BF46-A9E8-EAA89E81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A273-6E9E-8248-B4A6-47249C5B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DE70-F149-8D4D-802D-0E2856C4D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9FD98-E5F0-DE44-858D-885F8BBC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963C6-17BF-6342-84AF-A0AEEF5D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FCFDD-854A-634C-AFBC-56680B3E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3B9C5-5DE7-6949-B576-5D9C468E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4DFA-E71E-CF4E-B080-0E30DF30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96B9-CF97-254E-9DA6-4D57BD12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895A-EB31-564D-8155-1ED16558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F4F38-2CF6-3B4E-ABC0-ED230C16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DDF81-40D3-9F4A-A72F-95E011F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7236-407D-D74A-878A-692E23AE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E643B-8D1A-8F42-AC09-C2731FA97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929F-CDB7-C74E-A465-BD2D4748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2F87-D60F-2249-9591-C0FAF4A9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7A681-574E-1642-99B7-AD3B300C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3CCF-06FF-5849-8611-1C90EBEA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5D00-A7EA-A047-B2E1-3ADFF2C8B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92F33-B086-2547-B942-D92F93199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E595D-7C8D-4145-AF03-188264A3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ADDF9-9866-DA40-A5E8-FE12F49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6E2BE-9C45-8D44-83F3-1E963A42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ADCE-151D-DA40-A2DD-F74C5C71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76D0D-C85B-464E-8703-E24F2422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96624-9626-AC42-A359-40F616A00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0B10B-CAE8-AF4A-9955-AFCE7CD7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A007E-5048-7049-8ACA-77FBB6AE5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257CE-E68D-3A4C-A30E-C13CBEDC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70BD8-7DA5-734D-9D96-47BFC4B1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A95D7-8AF7-3F41-B5F1-ABFAFBF3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399D-60B1-D944-AC53-3CA8FF84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F98C6-2B45-FF41-86B4-6E21746C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AB816-7662-A940-AAC8-D09623C4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63100-CCE1-8F4D-8B21-BF321A98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C68DC-7A81-7446-A5D6-7438ACE0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42EB6-B8A8-184F-93C8-37A80349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0FC5-88D3-F040-BA12-050A56C3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DEA93-35CA-BE4D-A577-F623F1E5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CE83-C1A6-6C4A-91BF-B52AED05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7E018-67BC-204C-B9A3-7C1EDEEB0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3FAD5-382B-4242-9D64-1A45B575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329D-D717-004C-8DF9-983736B2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45D59-59EB-E745-BB28-95F54F77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C52B-286E-A842-9DB5-227A12C1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BC713-0507-4D42-B1B7-497E98FEC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3DC32-CB0C-E640-8FCD-388DACEE2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2B884-D0FC-FC46-B035-B28369D2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D3397-9F72-5241-A089-A5183D28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6911E-A38D-8742-9FA9-22E15B59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FBC52-26FA-C845-8B1D-EE523600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2C0C6-7229-9343-A7E2-FCEAD4A2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4C0B-C315-6F4C-8C8C-E54E222CB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2F12-7846-5645-88F2-8281DE7BD4F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1EE5F-3A36-384D-956C-A61CA8969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A0DA3-6F58-124A-9A56-8574E9BC1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5F87-C823-814C-B217-383FDC3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07B55-8EBE-304D-A07D-CD048EA4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587500"/>
            <a:ext cx="59817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1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857A-9FCF-D84D-B200-1966C389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Characteristics of unstable angina (a medical emergency)</a:t>
            </a:r>
            <a:br>
              <a:rPr lang="en-IE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0ED7-EDDF-F744-B80B-6788B2D37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Occurs even at rest</a:t>
            </a:r>
          </a:p>
          <a:p>
            <a:r>
              <a:rPr lang="en-IE" dirty="0"/>
              <a:t>Is a change in your usual pattern of angina</a:t>
            </a:r>
          </a:p>
          <a:p>
            <a:r>
              <a:rPr lang="en-IE" dirty="0"/>
              <a:t>Is unexpected</a:t>
            </a:r>
          </a:p>
          <a:p>
            <a:r>
              <a:rPr lang="en-IE" dirty="0"/>
              <a:t>Is usually more severe and lasts longer than stable angina, maybe 30 minutes or longer</a:t>
            </a:r>
          </a:p>
          <a:p>
            <a:r>
              <a:rPr lang="en-IE" dirty="0"/>
              <a:t>May not disappear with rest or use of angina medication</a:t>
            </a:r>
          </a:p>
          <a:p>
            <a:r>
              <a:rPr lang="en-IE" dirty="0"/>
              <a:t>Might signal a heart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1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70D8-1E27-8544-AC9A-D0B42F8E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Angina in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4B0C-1C50-4445-BAF7-F9DA26A0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Nausea</a:t>
            </a:r>
          </a:p>
          <a:p>
            <a:r>
              <a:rPr lang="en-IE" dirty="0"/>
              <a:t>Shortness of breath</a:t>
            </a:r>
          </a:p>
          <a:p>
            <a:r>
              <a:rPr lang="en-IE" dirty="0"/>
              <a:t>Abdominal pain</a:t>
            </a:r>
          </a:p>
          <a:p>
            <a:r>
              <a:rPr lang="en-IE" dirty="0"/>
              <a:t>Discomfort in the neck, jaw or back</a:t>
            </a:r>
          </a:p>
          <a:p>
            <a:r>
              <a:rPr lang="en-IE" dirty="0"/>
              <a:t>Stabbing pain instead of chest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8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F806B-4B6D-9449-8050-68487678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933450"/>
            <a:ext cx="4953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6C5-5683-4046-9B61-AAE02E7F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</a:t>
            </a:r>
            <a:r>
              <a:rPr lang="en-US" b="1" dirty="0" err="1"/>
              <a:t>facrtors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8205-610D-504A-9E44-630E49CB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Smoking. </a:t>
            </a:r>
          </a:p>
          <a:p>
            <a:r>
              <a:rPr lang="en-IE" dirty="0"/>
              <a:t>Family history of heart disease.</a:t>
            </a:r>
          </a:p>
          <a:p>
            <a:r>
              <a:rPr lang="en-IE" dirty="0"/>
              <a:t>High blood pressure. .</a:t>
            </a:r>
          </a:p>
          <a:p>
            <a:r>
              <a:rPr lang="en-IE" dirty="0"/>
              <a:t>High blood cholesterol or triglyceride levels. </a:t>
            </a:r>
          </a:p>
          <a:p>
            <a:r>
              <a:rPr lang="en-IE" dirty="0"/>
              <a:t>Diabetes. </a:t>
            </a:r>
          </a:p>
          <a:p>
            <a:r>
              <a:rPr lang="en-IE" dirty="0"/>
              <a:t>Older age. </a:t>
            </a:r>
          </a:p>
          <a:p>
            <a:r>
              <a:rPr lang="en-IE" dirty="0"/>
              <a:t>Lack of exercise. </a:t>
            </a:r>
          </a:p>
          <a:p>
            <a:r>
              <a:rPr lang="en-IE" dirty="0"/>
              <a:t>Obesity. </a:t>
            </a:r>
          </a:p>
          <a:p>
            <a:r>
              <a:rPr lang="en-IE" dirty="0"/>
              <a:t>Stress.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6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CEAAA-4A49-7640-A1D2-4174B5C3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D7176E-BD0D-DB44-9A40-E55F2AB5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Pressure, fullness or a squeezing pain in the centre of your chest that lasts for more than a few minutes</a:t>
            </a:r>
          </a:p>
          <a:p>
            <a:r>
              <a:rPr lang="en-IE" dirty="0"/>
              <a:t>Pain extending beyond your chest to your shoulder, arm, back, or even to your teeth and jaw</a:t>
            </a:r>
          </a:p>
          <a:p>
            <a:r>
              <a:rPr lang="en-IE" dirty="0"/>
              <a:t>Increasing episodes of chest pain</a:t>
            </a:r>
          </a:p>
          <a:p>
            <a:r>
              <a:rPr lang="en-IE" dirty="0"/>
              <a:t>Nausea and vomiting</a:t>
            </a:r>
          </a:p>
          <a:p>
            <a:r>
              <a:rPr lang="en-IE" dirty="0"/>
              <a:t>Prolonged pain in the upper abdomen</a:t>
            </a:r>
          </a:p>
          <a:p>
            <a:r>
              <a:rPr lang="en-IE" dirty="0"/>
              <a:t>Shortness of breath</a:t>
            </a:r>
          </a:p>
          <a:p>
            <a:r>
              <a:rPr lang="en-IE" dirty="0"/>
              <a:t>Sweating</a:t>
            </a:r>
          </a:p>
          <a:p>
            <a:r>
              <a:rPr lang="en-IE" dirty="0"/>
              <a:t>Fainting</a:t>
            </a:r>
          </a:p>
          <a:p>
            <a:r>
              <a:rPr lang="en-IE" dirty="0"/>
              <a:t>Impending sense of doom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29C4-B326-AD43-9C31-72F0BFC9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4C9E-AA50-734C-BE07-220ABA34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585"/>
            <a:ext cx="10515600" cy="4351338"/>
          </a:xfrm>
        </p:spPr>
        <p:txBody>
          <a:bodyPr/>
          <a:lstStyle/>
          <a:p>
            <a:r>
              <a:rPr lang="en-US" dirty="0" err="1"/>
              <a:t>Oesophageal</a:t>
            </a:r>
            <a:r>
              <a:rPr lang="en-US" dirty="0"/>
              <a:t> spasm / reflux</a:t>
            </a:r>
          </a:p>
          <a:p>
            <a:r>
              <a:rPr lang="en-US" dirty="0"/>
              <a:t>Musculoskeletal injury. Neck pain / shoulder pain)</a:t>
            </a:r>
          </a:p>
          <a:p>
            <a:r>
              <a:rPr lang="en-US" dirty="0"/>
              <a:t>Lung disease (clot)</a:t>
            </a:r>
          </a:p>
        </p:txBody>
      </p:sp>
    </p:spTree>
    <p:extLst>
      <p:ext uri="{BB962C8B-B14F-4D97-AF65-F5344CB8AC3E}">
        <p14:creationId xmlns:p14="http://schemas.microsoft.com/office/powerpoint/2010/main" val="185345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60F-5F04-E843-9028-1D8C7C65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0DA00-0EED-8B4E-855F-B0F2475F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 to improve the heart 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 to treat high blood pressure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 to treat high cholesterol levels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 to reduce the risk of clotting (after stenting)</a:t>
            </a:r>
          </a:p>
          <a:p>
            <a:r>
              <a:rPr lang="en-US" dirty="0"/>
              <a:t>Stress management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Quit smoking</a:t>
            </a:r>
          </a:p>
          <a:p>
            <a:r>
              <a:rPr lang="en-US" dirty="0"/>
              <a:t>Surgery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stenting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bypass surgery</a:t>
            </a:r>
          </a:p>
        </p:txBody>
      </p:sp>
    </p:spTree>
    <p:extLst>
      <p:ext uri="{BB962C8B-B14F-4D97-AF65-F5344CB8AC3E}">
        <p14:creationId xmlns:p14="http://schemas.microsoft.com/office/powerpoint/2010/main" val="44210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E6676-7588-C648-A455-E2985250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34950"/>
            <a:ext cx="46736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0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A2DD5-A318-B74A-B3BE-F3548DB5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2" y="587022"/>
            <a:ext cx="10135921" cy="59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5EEB9-4ADF-7548-B98B-1DA1DE20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378" y="175941"/>
            <a:ext cx="7394222" cy="64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AF4E5-1494-9146-9845-B28C2F88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200150"/>
            <a:ext cx="4381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122FC-DFD5-8C44-A66B-46A86F25F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21" y="169305"/>
            <a:ext cx="7202311" cy="65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4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40307-3CA3-914E-BD7E-AEDA70EF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6" y="145029"/>
            <a:ext cx="6942666" cy="66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730DB-15F3-114F-AA35-A70206EA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22" y="157997"/>
            <a:ext cx="9149448" cy="65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47B15-C780-4941-A32C-65BF6555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520700"/>
            <a:ext cx="4445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0F086-3F25-1743-B8EC-DF3A5E9B6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708150"/>
            <a:ext cx="39878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9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92564-1EE9-8242-8A74-8CA46656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806450"/>
            <a:ext cx="72898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0650A9-3F6A-934B-AAC7-3A54A599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Angina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2F02E5-8499-A64F-ACB4-608B2242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 type of chest pain caused by reduced blood flow to the heart muscle. </a:t>
            </a:r>
          </a:p>
          <a:p>
            <a:r>
              <a:rPr lang="en-IE" dirty="0"/>
              <a:t>a symptom of coronary artery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2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9918A2-2449-4B49-A110-F5C9B8FA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angina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891A2-C21C-0447-9C5C-2E23F7D6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chest pain and discomfort, possibly described as pressure, squeezing, burning or fullness.</a:t>
            </a:r>
          </a:p>
          <a:p>
            <a:r>
              <a:rPr lang="en-IE" dirty="0"/>
              <a:t>pain in arms, neck, jaw, shoulder or back.</a:t>
            </a:r>
          </a:p>
          <a:p>
            <a:r>
              <a:rPr lang="en-IE" dirty="0"/>
              <a:t>Others: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800" dirty="0"/>
              <a:t>  Dizziness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800" dirty="0"/>
              <a:t>  Fatigue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800" dirty="0"/>
              <a:t>  Nausea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800" dirty="0"/>
              <a:t>  Shortness of breath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800" dirty="0"/>
              <a:t>  Sweating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ECB14C-6EC8-A54F-9682-BBD5834E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 of anginal pain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8AF90C-5E6A-8C42-8A85-5930117B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Brought on by exertion</a:t>
            </a:r>
          </a:p>
          <a:p>
            <a:r>
              <a:rPr lang="en-US" dirty="0"/>
              <a:t>Eases with rest</a:t>
            </a:r>
          </a:p>
          <a:p>
            <a:r>
              <a:rPr lang="en-US" dirty="0"/>
              <a:t>Worse when walking… </a:t>
            </a:r>
          </a:p>
          <a:p>
            <a:pPr lvl="1"/>
            <a:r>
              <a:rPr lang="en-US" sz="2800" dirty="0"/>
              <a:t>in cold weather</a:t>
            </a:r>
          </a:p>
          <a:p>
            <a:pPr lvl="1"/>
            <a:r>
              <a:rPr lang="en-US" sz="2800" dirty="0"/>
              <a:t>up a hill</a:t>
            </a:r>
          </a:p>
          <a:p>
            <a:pPr lvl="1"/>
            <a:r>
              <a:rPr lang="en-US" sz="2800" dirty="0"/>
              <a:t>against the wind</a:t>
            </a:r>
          </a:p>
        </p:txBody>
      </p:sp>
    </p:spTree>
    <p:extLst>
      <p:ext uri="{BB962C8B-B14F-4D97-AF65-F5344CB8AC3E}">
        <p14:creationId xmlns:p14="http://schemas.microsoft.com/office/powerpoint/2010/main" val="272310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8879-BBE9-0F42-B6CF-779FDA2C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Characteristics of stable angina</a:t>
            </a:r>
            <a:br>
              <a:rPr lang="en-IE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66A2-C76B-824C-B448-C0F637FB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Develops when your heart works harder, such as when you exercise or climb stairs</a:t>
            </a:r>
          </a:p>
          <a:p>
            <a:r>
              <a:rPr lang="en-IE" dirty="0"/>
              <a:t>Can usually be predicted and the pain is usually similar to previous types of chest pain you've had</a:t>
            </a:r>
          </a:p>
          <a:p>
            <a:r>
              <a:rPr lang="en-IE" dirty="0"/>
              <a:t>Lasts a short time, perhaps five minutes or less</a:t>
            </a:r>
          </a:p>
          <a:p>
            <a:r>
              <a:rPr lang="en-IE" dirty="0"/>
              <a:t>Disappears sooner if you rest or use your angina medication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0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389</Words>
  <Application>Microsoft Macintosh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Angina</vt:lpstr>
      <vt:lpstr>Symptoms of angina</vt:lpstr>
      <vt:lpstr>Features of anginal pain</vt:lpstr>
      <vt:lpstr>Characteristics of stable angina </vt:lpstr>
      <vt:lpstr>Characteristics of unstable angina (a medical emergency) </vt:lpstr>
      <vt:lpstr>Angina in women</vt:lpstr>
      <vt:lpstr>PowerPoint Presentation</vt:lpstr>
      <vt:lpstr>Risk facrtors</vt:lpstr>
      <vt:lpstr>Heart attack</vt:lpstr>
      <vt:lpstr>mimics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McCaffrey</dc:creator>
  <cp:lastModifiedBy>Noel McCaffrey</cp:lastModifiedBy>
  <cp:revision>8</cp:revision>
  <dcterms:created xsi:type="dcterms:W3CDTF">2021-05-14T14:36:02Z</dcterms:created>
  <dcterms:modified xsi:type="dcterms:W3CDTF">2021-12-03T16:57:15Z</dcterms:modified>
</cp:coreProperties>
</file>